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p:scale>
          <a:sx n="48" d="100"/>
          <a:sy n="48" d="100"/>
        </p:scale>
        <p:origin x="864" y="216"/>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3827258"/>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5879" y="3864179"/>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476" t="4123" r="4759" b="31272"/>
          <a:stretch/>
        </p:blipFill>
        <p:spPr>
          <a:xfrm>
            <a:off x="10228798" y="3938062"/>
            <a:ext cx="4683845" cy="4267403"/>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4130" t="4033" r="3117" b="31521"/>
          <a:stretch/>
        </p:blipFill>
        <p:spPr>
          <a:xfrm>
            <a:off x="18927875" y="3834181"/>
            <a:ext cx="4922725" cy="4426378"/>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727234" y="15105512"/>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1497</TotalTime>
  <Words>663</Words>
  <Application>Microsoft Macintosh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90</cp:revision>
  <cp:lastPrinted>2019-01-15T20:09:24Z</cp:lastPrinted>
  <dcterms:created xsi:type="dcterms:W3CDTF">2012-11-30T02:20:55Z</dcterms:created>
  <dcterms:modified xsi:type="dcterms:W3CDTF">2019-01-17T11:22:48Z</dcterms:modified>
</cp:coreProperties>
</file>